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XJEAPHMFWCY4-20-375</_dlc_DocId>
    <_dlc_DocIdUrl xmlns="22fd18e6-64cf-4f9f-aa22-5c0dbd791516">
      <Url>https://mutah.edu.jo/_layouts/DocIdRedir.aspx?ID=XJEAPHMFWCY4-20-375</Url>
      <Description>XJEAPHMFWCY4-20-375</Description>
    </_dlc_DocIdUrl>
  </documentManagement>
</p:properties>
</file>

<file path=customXml/itemProps1.xml><?xml version="1.0" encoding="utf-8"?>
<ds:datastoreItem xmlns:ds="http://schemas.openxmlformats.org/officeDocument/2006/customXml" ds:itemID="{E791FB14-B071-4CFC-BC7D-717EA2D29EBF}"/>
</file>

<file path=customXml/itemProps2.xml><?xml version="1.0" encoding="utf-8"?>
<ds:datastoreItem xmlns:ds="http://schemas.openxmlformats.org/officeDocument/2006/customXml" ds:itemID="{0C84F896-AA93-4671-9D54-7899E359B2BF}"/>
</file>

<file path=customXml/itemProps3.xml><?xml version="1.0" encoding="utf-8"?>
<ds:datastoreItem xmlns:ds="http://schemas.openxmlformats.org/officeDocument/2006/customXml" ds:itemID="{249C00A3-4AC9-4B47-A05D-020F3CD27AA0}"/>
</file>

<file path=customXml/itemProps4.xml><?xml version="1.0" encoding="utf-8"?>
<ds:datastoreItem xmlns:ds="http://schemas.openxmlformats.org/officeDocument/2006/customXml" ds:itemID="{68879260-B2D4-4120-BAB4-BCFE91BC1E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a47e51d2-7108-4cbd-a979-45483ae12e3d</vt:lpwstr>
  </property>
</Properties>
</file>